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C575-7FE5-6F7B-180D-D428D4A3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D3879-E1F5-E36A-8022-DDFFF7BE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B08-1FC6-44F3-9920-2D237F7CD31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E8649-7397-4368-6D8D-960F782A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415AC-42FA-5B53-FFC2-21F7F7F9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6A60-A572-4FC7-B797-913EDCD1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87A37-7157-21FE-E5A8-AC8CCAE6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272A6-66C9-A92E-D7C2-8A10A91B3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3184D-AF19-4BBA-18BF-4639564FB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9B08-1FC6-44F3-9920-2D237F7CD31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A9D38-A255-FB6D-FA39-0A82BB56B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EDCF8-CDAC-07FC-1EE7-A9DBC9F28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6A60-A572-4FC7-B797-913EDCD1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D5002E-0DCC-929A-05AF-22A1B9EF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  <a:cs typeface="+mj-cs"/>
              </a:rPr>
              <a:t>Planning for a </a:t>
            </a:r>
            <a:br>
              <a:rPr lang="en-US" sz="6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  <a:cs typeface="+mj-cs"/>
              </a:rPr>
            </a:br>
            <a:r>
              <a:rPr lang="en-US" sz="6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  <a:cs typeface="+mj-cs"/>
              </a:rPr>
              <a:t>Climate Resilient New Jersey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776F2-1210-7AB2-5F2D-A9DF6C4CEB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E7B6B-A3E7-5A52-F8E5-CC6BC0E6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72E70-BD83-CC80-6865-191D4CA60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50086B-AAFA-7ED6-6AA3-E1973B05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EB390-22CB-8F2B-45ED-7BF24082A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769106-AECF-02A9-EB8E-9435FADC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85A38-3D9F-3618-6AB4-B61BE7653E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6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67362D-1626-C3AC-FD53-D774F342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CB104-640A-6D3B-4BB2-27D846786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4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3DF1A6-0A62-EFF9-680A-EB2470CA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445C7-6C29-0473-8F14-9A382D5AF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5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C8F23D-CDAA-A75D-2CFE-BD5B8CDA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80F2F-AC7C-A4A5-08C5-FF861D3BC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B47A2A-5FF2-7122-AD89-72ACD47F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B70EB-A48B-BF93-80A6-EA424A5172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D1CF2F-1D77-9467-A73A-241B647D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19476B"/>
                </a:solidFill>
                <a:latin typeface="Avenir Next LT Pro Demi" panose="020B0704020202020204" pitchFamily="34" charset="0"/>
                <a:cs typeface="Calibri" panose="020F0502020204030204" pitchFamily="34" charset="0"/>
              </a:rPr>
              <a:t>Contact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E21AC-685B-2D06-61E0-94002F8D2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5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E47C7E-5185-EBE3-8F7A-EC98C8FE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CE2B1-B85A-CCAC-2042-358C76441C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5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F09228-2962-95F7-D3A5-53E2397B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674BC-EC1E-EA3F-1949-227578EA67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29F7D8-8486-D704-AF22-FF462F58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9671A-935E-6CBB-2C61-6DE4E2145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E520D0-B38B-4692-6256-4849BC5C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8A19D-58E5-24C3-AD2E-315BA6C4C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3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315162-CEE8-4EC7-0DB8-083A3900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0B911-FC8D-370F-4B26-9341456444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1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0B6844-D2E5-6623-EAD9-8BFDF6BA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ADDFC-EA48-78BC-1FFA-0881906B8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3B4F82-F62E-4D56-5A13-8C575D82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42BFB-EEB8-291B-119E-3236DC945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733C0-F250-0EFE-FAA4-9D8D6C85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0288E-02B6-02A9-4EF6-F5FEAAE1BA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 Demi</vt:lpstr>
      <vt:lpstr>Calibri</vt:lpstr>
      <vt:lpstr>Calibri Light</vt:lpstr>
      <vt:lpstr>Office Theme</vt:lpstr>
      <vt:lpstr>Planning for a  Climate Resilient New Jersey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a  Climate Resilient New Jersey</dc:title>
  <dc:creator>Connor, Ashley [DEP]</dc:creator>
  <cp:lastModifiedBy>Connor, Ashley [DEP]</cp:lastModifiedBy>
  <cp:revision>1</cp:revision>
  <dcterms:created xsi:type="dcterms:W3CDTF">2023-05-17T15:54:48Z</dcterms:created>
  <dcterms:modified xsi:type="dcterms:W3CDTF">2023-05-17T15:54:48Z</dcterms:modified>
</cp:coreProperties>
</file>